
<file path=[Content_Types].xml><?xml version="1.0" encoding="utf-8"?>
<Types xmlns="http://schemas.openxmlformats.org/package/2006/content-types">
  <Override PartName="/docProps/core.xml" ContentType="application/vnd.openxmlformats-package.core-properties+xml"/>
  <Default Extension="rels" ContentType="application/vnd.openxmlformats-package.relationships+xml"/>
  <Override PartName="/ppt/slideLayouts/slideLayout6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Default Extension="xml" ContentType="application/xml"/>
  <Override PartName="/docProps/app.xml" ContentType="application/vnd.openxmlformats-officedocument.extended-properties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7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2.xml" ContentType="application/vnd.openxmlformats-officedocument.presentationml.slideLayout+xml"/>
  <Default Extension="bin" ContentType="application/vnd.openxmlformats-officedocument.presentationml.printerSettings"/>
  <Override PartName="/ppt/slides/slide1.xml" ContentType="application/vnd.openxmlformats-officedocument.presentationml.slide+xml"/>
  <Default Extension="jpeg" ContentType="image/jpeg"/>
  <Override PartName="/ppt/slideLayouts/slideLayout4.xml" ContentType="application/vnd.openxmlformats-officedocument.presentationml.slideLayout+xml"/>
  <Override PartName="/ppt/tableStyles.xml" ContentType="application/vnd.openxmlformats-officedocument.presentationml.tableStyles+xml"/>
  <Override PartName="/ppt/theme/theme1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r:id="rId1"/>
  </p:sld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 showOutlineIcons="0">
    <p:restoredLeft sz="15620"/>
    <p:restoredTop sz="94660"/>
  </p:normalViewPr>
  <p:slideViewPr>
    <p:cSldViewPr snapToObjects="1">
      <p:cViewPr varScale="1">
        <p:scale>
          <a:sx n="111" d="100"/>
          <a:sy n="111" d="100"/>
        </p:scale>
        <p:origin x="-816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76D0AC-424D-2B45-A59C-27244AF2FC62}" type="datetimeFigureOut">
              <a:rPr lang="en-US" smtClean="0"/>
              <a:pPr/>
              <a:t>7/22/13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68F5F-7881-DA43-B67A-EBF94B6F42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76D0AC-424D-2B45-A59C-27244AF2FC62}" type="datetimeFigureOut">
              <a:rPr lang="en-US" smtClean="0"/>
              <a:pPr/>
              <a:t>7/22/13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68F5F-7881-DA43-B67A-EBF94B6F42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76D0AC-424D-2B45-A59C-27244AF2FC62}" type="datetimeFigureOut">
              <a:rPr lang="en-US" smtClean="0"/>
              <a:pPr/>
              <a:t>7/22/13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68F5F-7881-DA43-B67A-EBF94B6F42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76D0AC-424D-2B45-A59C-27244AF2FC62}" type="datetimeFigureOut">
              <a:rPr lang="en-US" smtClean="0"/>
              <a:pPr/>
              <a:t>7/22/13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68F5F-7881-DA43-B67A-EBF94B6F42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76D0AC-424D-2B45-A59C-27244AF2FC62}" type="datetimeFigureOut">
              <a:rPr lang="en-US" smtClean="0"/>
              <a:pPr/>
              <a:t>7/22/13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68F5F-7881-DA43-B67A-EBF94B6F42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76D0AC-424D-2B45-A59C-27244AF2FC62}" type="datetimeFigureOut">
              <a:rPr lang="en-US" smtClean="0"/>
              <a:pPr/>
              <a:t>7/22/13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68F5F-7881-DA43-B67A-EBF94B6F42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76D0AC-424D-2B45-A59C-27244AF2FC62}" type="datetimeFigureOut">
              <a:rPr lang="en-US" smtClean="0"/>
              <a:pPr/>
              <a:t>7/22/13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68F5F-7881-DA43-B67A-EBF94B6F42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76D0AC-424D-2B45-A59C-27244AF2FC62}" type="datetimeFigureOut">
              <a:rPr lang="en-US" smtClean="0"/>
              <a:pPr/>
              <a:t>7/22/13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68F5F-7881-DA43-B67A-EBF94B6F42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76D0AC-424D-2B45-A59C-27244AF2FC62}" type="datetimeFigureOut">
              <a:rPr lang="en-US" smtClean="0"/>
              <a:pPr/>
              <a:t>7/22/13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68F5F-7881-DA43-B67A-EBF94B6F42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76D0AC-424D-2B45-A59C-27244AF2FC62}" type="datetimeFigureOut">
              <a:rPr lang="en-US" smtClean="0"/>
              <a:pPr/>
              <a:t>7/22/13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68F5F-7881-DA43-B67A-EBF94B6F42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76D0AC-424D-2B45-A59C-27244AF2FC62}" type="datetimeFigureOut">
              <a:rPr lang="en-US" smtClean="0"/>
              <a:pPr/>
              <a:t>7/22/13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68F5F-7881-DA43-B67A-EBF94B6F42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76D0AC-424D-2B45-A59C-27244AF2FC62}" type="datetimeFigureOut">
              <a:rPr lang="en-US" smtClean="0"/>
              <a:pPr/>
              <a:t>7/22/13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368F5F-7881-DA43-B67A-EBF94B6F42E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r:id="rId1"/>
    <p:sldLayoutId r:id="rId2"/>
    <p:sldLayoutId r:id="rId3"/>
    <p:sldLayoutId r:id="rId4"/>
    <p:sldLayoutId r:id="rId5"/>
    <p:sldLayoutId r:id="rId6"/>
    <p:sldLayoutId r:id="rId7"/>
    <p:sldLayoutId r:id="rId8"/>
    <p:sldLayoutId r:id="rId9"/>
    <p:sldLayoutId r:id="rId10"/>
    <p:sldLayoutId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1295400" y="218124"/>
          <a:ext cx="6629400" cy="5710236"/>
        </p:xfrm>
        <a:graphic>
          <a:graphicData uri="http://schemas.openxmlformats.org/drawingml/2006/table">
            <a:tbl>
              <a:tblPr firstRow="1" bandRow="1">
                <a:tableStyleId>{5A111915-BE36-4E01-A7E5-04B1672EAD32}</a:tableStyleId>
              </a:tblPr>
              <a:tblGrid>
                <a:gridCol w="947058"/>
                <a:gridCol w="5682342"/>
              </a:tblGrid>
              <a:tr h="44196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Yes/No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aseline="0" dirty="0" smtClean="0"/>
                        <a:t>Teacher’s Listening and Speaking Skills Checklist</a:t>
                      </a:r>
                      <a:endParaRPr lang="en-US" sz="1400" dirty="0"/>
                    </a:p>
                  </a:txBody>
                  <a:tcPr/>
                </a:tc>
              </a:tr>
              <a:tr h="347583"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Makes eye contact with child at child’s level</a:t>
                      </a:r>
                      <a:endParaRPr lang="en-US" sz="1400" dirty="0" smtClean="0"/>
                    </a:p>
                  </a:txBody>
                  <a:tcPr/>
                </a:tc>
              </a:tr>
              <a:tr h="347583"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Listens</a:t>
                      </a:r>
                      <a:r>
                        <a:rPr lang="en-US" sz="1400" baseline="0" dirty="0" smtClean="0"/>
                        <a:t> by quieting the mind’s flow of thoughts</a:t>
                      </a:r>
                      <a:endParaRPr lang="en-US" sz="1400" baseline="0" dirty="0" smtClean="0"/>
                    </a:p>
                  </a:txBody>
                  <a:tcPr/>
                </a:tc>
              </a:tr>
              <a:tr h="347583"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Concentrates on key points of what is being said</a:t>
                      </a:r>
                      <a:endParaRPr lang="en-US" sz="1400" dirty="0"/>
                    </a:p>
                  </a:txBody>
                  <a:tcPr/>
                </a:tc>
              </a:tr>
              <a:tr h="347583"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Gets emotionally involved in what is being said</a:t>
                      </a:r>
                      <a:endParaRPr lang="en-US" sz="1400" dirty="0"/>
                    </a:p>
                  </a:txBody>
                  <a:tcPr/>
                </a:tc>
              </a:tr>
              <a:tr h="347583"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Repeats something that the child has said</a:t>
                      </a:r>
                      <a:endParaRPr lang="en-US" sz="1400" dirty="0"/>
                    </a:p>
                  </a:txBody>
                  <a:tcPr/>
                </a:tc>
              </a:tr>
              <a:tr h="402114"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Listens attentively to the child’s reply</a:t>
                      </a:r>
                      <a:endParaRPr lang="en-US" sz="1400" dirty="0"/>
                    </a:p>
                  </a:txBody>
                  <a:tcPr/>
                </a:tc>
              </a:tr>
              <a:tr h="347583"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Listens to an audiotape a child has made and makes comments</a:t>
                      </a:r>
                      <a:endParaRPr lang="en-US" sz="1400" dirty="0"/>
                    </a:p>
                  </a:txBody>
                  <a:tcPr/>
                </a:tc>
              </a:tr>
              <a:tr h="347583"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aseline="0" dirty="0" smtClean="0"/>
                        <a:t>Greets each child individually when child arrives</a:t>
                      </a:r>
                    </a:p>
                    <a:p>
                      <a:endParaRPr lang="en-US" sz="1400" baseline="0" dirty="0" smtClean="0"/>
                    </a:p>
                  </a:txBody>
                  <a:tcPr/>
                </a:tc>
              </a:tr>
              <a:tr h="347583"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aseline="0" dirty="0" smtClean="0"/>
                        <a:t>Converses with individuals in learning centers</a:t>
                      </a:r>
                      <a:endParaRPr lang="en-US" sz="1400" baseline="0" dirty="0" smtClean="0"/>
                    </a:p>
                  </a:txBody>
                  <a:tcPr/>
                </a:tc>
              </a:tr>
              <a:tr h="347583"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aseline="0" dirty="0" smtClean="0"/>
                        <a:t>Talks to individuals on pretend telephone</a:t>
                      </a:r>
                      <a:endParaRPr lang="en-US" sz="1400" baseline="0" dirty="0" smtClean="0"/>
                    </a:p>
                  </a:txBody>
                  <a:tcPr/>
                </a:tc>
              </a:tr>
              <a:tr h="347583"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aseline="0" dirty="0" smtClean="0"/>
                        <a:t>Converses with individuals at lunch tables</a:t>
                      </a:r>
                      <a:endParaRPr lang="en-US" sz="1400" baseline="0" dirty="0" smtClean="0"/>
                    </a:p>
                  </a:txBody>
                  <a:tcPr/>
                </a:tc>
              </a:tr>
              <a:tr h="347583"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aseline="0" dirty="0" smtClean="0"/>
                        <a:t>Says good-bye to each child at end of day</a:t>
                      </a:r>
                      <a:endParaRPr lang="en-US" sz="1400" baseline="0" dirty="0" smtClean="0"/>
                    </a:p>
                  </a:txBody>
                  <a:tcPr/>
                </a:tc>
              </a:tr>
              <a:tr h="347583"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aseline="0" dirty="0" smtClean="0"/>
                        <a:t>Speaks slowly and clearly</a:t>
                      </a:r>
                      <a:endParaRPr lang="en-US" sz="1400" baseline="0" dirty="0" smtClean="0"/>
                    </a:p>
                  </a:txBody>
                  <a:tcPr/>
                </a:tc>
              </a:tr>
              <a:tr h="347583"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aseline="0" dirty="0" smtClean="0"/>
                        <a:t>Uses simple sentences, good grammar</a:t>
                      </a:r>
                      <a:endParaRPr lang="en-US" sz="1400" baseline="0" dirty="0" smtClean="0"/>
                    </a:p>
                  </a:txBody>
                  <a:tcPr/>
                </a:tc>
              </a:tr>
              <a:tr h="347583"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aseline="0" dirty="0" smtClean="0"/>
                        <a:t>Uses more comments than questions</a:t>
                      </a:r>
                      <a:endParaRPr lang="en-US" sz="1400" baseline="0" dirty="0" smtClean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3048000" y="6507516"/>
            <a:ext cx="32004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/>
              <a:t>Source: “Skills for Preschool Teachers” by Janice J. </a:t>
            </a:r>
            <a:r>
              <a:rPr lang="en-US" sz="1000" dirty="0" err="1" smtClean="0"/>
              <a:t>Beaty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1821</TotalTime>
  <Words>130</Words>
  <Application>Microsoft Macintosh PowerPoint</Application>
  <PresentationFormat>On-screen Show (4:3)</PresentationFormat>
  <Paragraphs>18</Paragraphs>
  <Slides>1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Monica Pruett</dc:creator>
  <cp:lastModifiedBy>Monica Pruett</cp:lastModifiedBy>
  <cp:revision>39</cp:revision>
  <dcterms:created xsi:type="dcterms:W3CDTF">2013-07-23T01:28:21Z</dcterms:created>
  <dcterms:modified xsi:type="dcterms:W3CDTF">2013-07-23T02:31:50Z</dcterms:modified>
</cp:coreProperties>
</file>